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41</c:v>
                </c:pt>
                <c:pt idx="2">
                  <c:v>50</c:v>
                </c:pt>
                <c:pt idx="3">
                  <c:v>49</c:v>
                </c:pt>
                <c:pt idx="4">
                  <c:v>49</c:v>
                </c:pt>
                <c:pt idx="5">
                  <c:v>40</c:v>
                </c:pt>
                <c:pt idx="6">
                  <c:v>41</c:v>
                </c:pt>
                <c:pt idx="7">
                  <c:v>46</c:v>
                </c:pt>
                <c:pt idx="8">
                  <c:v>40</c:v>
                </c:pt>
                <c:pt idx="9">
                  <c:v>43</c:v>
                </c:pt>
                <c:pt idx="10">
                  <c:v>42</c:v>
                </c:pt>
                <c:pt idx="11">
                  <c:v>48</c:v>
                </c:pt>
                <c:pt idx="12">
                  <c:v>49</c:v>
                </c:pt>
                <c:pt idx="13">
                  <c:v>45</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25</c:v>
                </c:pt>
                <c:pt idx="2">
                  <c:v>35</c:v>
                </c:pt>
                <c:pt idx="3">
                  <c:v>25</c:v>
                </c:pt>
                <c:pt idx="4">
                  <c:v>31</c:v>
                </c:pt>
                <c:pt idx="5">
                  <c:v>28</c:v>
                </c:pt>
                <c:pt idx="6">
                  <c:v>31</c:v>
                </c:pt>
                <c:pt idx="7">
                  <c:v>31</c:v>
                </c:pt>
                <c:pt idx="8">
                  <c:v>34</c:v>
                </c:pt>
                <c:pt idx="9">
                  <c:v>25</c:v>
                </c:pt>
                <c:pt idx="10">
                  <c:v>28</c:v>
                </c:pt>
                <c:pt idx="11">
                  <c:v>35</c:v>
                </c:pt>
                <c:pt idx="12">
                  <c:v>25</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45</c:v>
                </c:pt>
                <c:pt idx="2">
                  <c:v>45</c:v>
                </c:pt>
                <c:pt idx="3">
                  <c:v>46</c:v>
                </c:pt>
                <c:pt idx="4">
                  <c:v>49</c:v>
                </c:pt>
                <c:pt idx="5">
                  <c:v>50</c:v>
                </c:pt>
                <c:pt idx="6">
                  <c:v>41</c:v>
                </c:pt>
                <c:pt idx="7">
                  <c:v>48</c:v>
                </c:pt>
                <c:pt idx="8">
                  <c:v>49</c:v>
                </c:pt>
                <c:pt idx="9">
                  <c:v>47</c:v>
                </c:pt>
                <c:pt idx="10">
                  <c:v>48</c:v>
                </c:pt>
                <c:pt idx="11">
                  <c:v>42</c:v>
                </c:pt>
                <c:pt idx="12">
                  <c:v>50</c:v>
                </c:pt>
                <c:pt idx="13">
                  <c:v>45</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29</c:v>
                </c:pt>
                <c:pt idx="2">
                  <c:v>25</c:v>
                </c:pt>
                <c:pt idx="3">
                  <c:v>27</c:v>
                </c:pt>
                <c:pt idx="4">
                  <c:v>28</c:v>
                </c:pt>
                <c:pt idx="5">
                  <c:v>29</c:v>
                </c:pt>
                <c:pt idx="6">
                  <c:v>30</c:v>
                </c:pt>
                <c:pt idx="7">
                  <c:v>27</c:v>
                </c:pt>
                <c:pt idx="8">
                  <c:v>29</c:v>
                </c:pt>
                <c:pt idx="9">
                  <c:v>30</c:v>
                </c:pt>
                <c:pt idx="10">
                  <c:v>27</c:v>
                </c:pt>
                <c:pt idx="11">
                  <c:v>27</c:v>
                </c:pt>
                <c:pt idx="12">
                  <c:v>28</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49</c:v>
                </c:pt>
                <c:pt idx="2">
                  <c:v>47</c:v>
                </c:pt>
                <c:pt idx="3">
                  <c:v>48</c:v>
                </c:pt>
                <c:pt idx="4">
                  <c:v>49</c:v>
                </c:pt>
                <c:pt idx="5">
                  <c:v>42</c:v>
                </c:pt>
                <c:pt idx="6">
                  <c:v>41</c:v>
                </c:pt>
                <c:pt idx="7">
                  <c:v>43</c:v>
                </c:pt>
                <c:pt idx="8">
                  <c:v>46</c:v>
                </c:pt>
                <c:pt idx="9">
                  <c:v>42</c:v>
                </c:pt>
                <c:pt idx="10">
                  <c:v>46</c:v>
                </c:pt>
                <c:pt idx="11">
                  <c:v>43</c:v>
                </c:pt>
                <c:pt idx="12">
                  <c:v>40</c:v>
                </c:pt>
                <c:pt idx="13">
                  <c:v>46</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35</c:v>
                </c:pt>
                <c:pt idx="2">
                  <c:v>33</c:v>
                </c:pt>
                <c:pt idx="3">
                  <c:v>30</c:v>
                </c:pt>
                <c:pt idx="4">
                  <c:v>26</c:v>
                </c:pt>
                <c:pt idx="5">
                  <c:v>26</c:v>
                </c:pt>
                <c:pt idx="6">
                  <c:v>32</c:v>
                </c:pt>
                <c:pt idx="7">
                  <c:v>27</c:v>
                </c:pt>
                <c:pt idx="8">
                  <c:v>35</c:v>
                </c:pt>
                <c:pt idx="9">
                  <c:v>26</c:v>
                </c:pt>
                <c:pt idx="10">
                  <c:v>30</c:v>
                </c:pt>
                <c:pt idx="11">
                  <c:v>28</c:v>
                </c:pt>
                <c:pt idx="12">
                  <c:v>32</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for Computers is projected to witness a significant growth rate from 2019 to 2032. The market size, valued at millions of dollars in 2019, is expected to grow at a CAGR (Compound Annual Growth Rate) of x% throughout the forecast period. This growth is attributable to the accelerating demand for advanced computer technologies across various industry verticals worldwide. By 2023, the market is predicted to attain a valuation worth y million USD. With a significant market share, the industry's major contributors along with new entrants are expected to drive the revenue generation further, finally leading to a promising estimated market value by 2032. This indicates promising opportunities for stakeholders in the global computer market in the future.</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computer market is constantly brisk driven by technological advancements. Continual research and development undertaken in hardware, software, and peripheral devices have led to higher efficiency and innovative features. Development in quantum computing, artificial learning, machine learning, and artificial intelligence has propelled the growth in the industry. Additionally, the emergence of 5G technology could potentially revolutionize the market. These advancements lead not only to increased market demand but also drive competition among manufacturers, encouraging further evolution.
Increasing Internet Penetration: As internet connectivity reaches even the most remote corners of the world, the demand for computers has significantly increased. In both developed and developing regions, internet penetration has led to the growth of the digital economy, information dissemination, and better access to services and resources. Increased online learning, e-commerce, and telecommuting trends have also accelerated computer sales. The visibility of the internet in daily lives and business operations necessitates the consistent growth of the computer market globally.</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Type_1 Industry is rapidly expanding and has become a key driver in the global computer market. This industry, which embraces cutting-edge technology, such as cloud computing, AI, and machine learning, has triggered an increased demand for high-performance computing systems. The need for sophisticated computation, ultra-speed processing, and massive data storage in the Type_1 Industry augments the adoption of computers worldwide, thus boosting the global computer market growth.
The expansion of the Type_1 Industry also influences the design and development of computers. It necessitates innovative, energy-efficient, and cost-effective systems that can handle complex tasks. This requirement stimulates product innovation and promotes competition among computer manufacturers. Hence, the advancements in the Type_1 Industry not only accelerate the growth of the computer market but also propel technological breakthroughs in the manufacturing of the computers.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computer market is facing potential growth restrictions due to high initial setups and investment costs. Technology costs associated with hardware, infrastructure set up, installation, and training contribute significantly to these overhead costs. As a result, many potential manufacturers and businesses within this market may struggle to enter the computing industry or expand their operations. This hurdle affects both established corporations looking to upgrade their systems and emerging vendors attempting to penetrate the market.
The impact of these upfront costs on the computer market's growth is exacerbated in developing countries, where resources are typically more limited. The high cost to establish or modernize computing systems can deter potential entrants, particularly small and medium-sized enterprises or start-ups, due to financial constraints. In addition, technology cost recovery periods can be lengthy, creating an additional barrier for less established firms. Thus, the escalating initial costs in the computer market globally pose a significant challenge to its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globally renowned American multinational technology company that specializes in consumer electronics, computer software, and online services. Founded in 1976 in Cupertino, California, the firm is known for its revolutionary products like the iPhone, iPad, Mac personal computers, iPod, Apple Watch, and Apple TV. Their robust suite of software includes the iOS, iPadOS, Mac OS, and WatchOS operating systems, and widely popular utilities like the Safari web browser, Shazam music recognition app, and iLife and iWork creativity and productivity suites. Apple also provides a range of online platforms for digital content, including iTunes Store, the iOS App Store, Mac App Store, Apple Music, Apple TV+, iMessage, and iCloud. The company continues to be at the forefront of innovation and has a significant global footprint, with customers across the world.</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310896">
                <a:tc>
                  <a:txBody>
                    <a:bodyPr/>
                    <a:lstStyle/>
                    <a:p>
                      <a:pPr>
                        <a:defRPr sz="1100" b="0">
                          <a:solidFill>
                            <a:srgbClr val="000000"/>
                          </a:solidFill>
                          <a:latin typeface="Calibri"/>
                        </a:defRPr>
                      </a:pPr>
                      <a:r>
                        <a:t>          7.1. Point_2.1</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310896">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310896">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310896">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310896">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310896">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310896">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310896">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310896">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10.3. Dell Technologies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10.4. Hewlett-Packard Company</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10.5. IBM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10.6. Lenovo Group Limited</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10.7. Acer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10.8. AsusTek Computer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10.9. Canon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10.10. Fujitsu Ltd.</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